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1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7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00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9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15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9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87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0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88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06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1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96A25-49F8-4175-894E-A1980F926742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82BC4-D617-4D67-B877-144515FA93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5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6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409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74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48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41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4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490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80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0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1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63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73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6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8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6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3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0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5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3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02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3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2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41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58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7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18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3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0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00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3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8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1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06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0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1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1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82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11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5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12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0"/>
            <a:ext cx="9190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98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07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63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64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1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48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941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54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5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12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1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23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2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6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9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814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7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90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35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259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27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35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45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244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5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164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801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6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9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478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3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655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26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36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36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856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8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34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638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6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31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81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178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170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183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全屏显示(4:3)</PresentationFormat>
  <Paragraphs>0</Paragraphs>
  <Slides>106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106</vt:i4>
      </vt:variant>
    </vt:vector>
  </HeadingPairs>
  <TitlesOfParts>
    <vt:vector size="112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Autism43</dc:creator>
  <cp:lastModifiedBy>Autism43</cp:lastModifiedBy>
  <cp:revision>1</cp:revision>
  <dcterms:created xsi:type="dcterms:W3CDTF">2021-02-01T10:30:57Z</dcterms:created>
  <dcterms:modified xsi:type="dcterms:W3CDTF">2021-02-01T10:32:17Z</dcterms:modified>
</cp:coreProperties>
</file>